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58" r:id="rId5"/>
    <p:sldId id="259" r:id="rId6"/>
    <p:sldId id="260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11950-ED95-4E6E-9B08-997197E7E42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A0653AD-2005-4D27-936B-2F450EEF4645}">
      <dgm:prSet phldrT="[Text]"/>
      <dgm:spPr/>
      <dgm:t>
        <a:bodyPr/>
        <a:lstStyle/>
        <a:p>
          <a:r>
            <a:rPr lang="en-US" dirty="0"/>
            <a:t>Founded in 1991 </a:t>
          </a:r>
          <a:endParaRPr lang="el-GR" dirty="0"/>
        </a:p>
      </dgm:t>
    </dgm:pt>
    <dgm:pt modelId="{58F44E06-13A6-498E-BAF8-C72426166F0A}" type="parTrans" cxnId="{25542398-B3F0-4164-B97F-7F8662269212}">
      <dgm:prSet/>
      <dgm:spPr/>
      <dgm:t>
        <a:bodyPr/>
        <a:lstStyle/>
        <a:p>
          <a:endParaRPr lang="el-GR"/>
        </a:p>
      </dgm:t>
    </dgm:pt>
    <dgm:pt modelId="{7148BB55-1A93-4793-96BB-51F5099D0809}" type="sibTrans" cxnId="{25542398-B3F0-4164-B97F-7F8662269212}">
      <dgm:prSet/>
      <dgm:spPr/>
      <dgm:t>
        <a:bodyPr/>
        <a:lstStyle/>
        <a:p>
          <a:endParaRPr lang="el-GR"/>
        </a:p>
      </dgm:t>
    </dgm:pt>
    <dgm:pt modelId="{79276459-777E-413A-89F8-E1452CBFCD75}">
      <dgm:prSet phldrT="[Text]"/>
      <dgm:spPr/>
      <dgm:t>
        <a:bodyPr/>
        <a:lstStyle/>
        <a:p>
          <a:r>
            <a:rPr lang="en-US" dirty="0"/>
            <a:t>1994 ISO-</a:t>
          </a:r>
          <a:r>
            <a:rPr lang="el-GR" dirty="0"/>
            <a:t>9001</a:t>
          </a:r>
        </a:p>
      </dgm:t>
    </dgm:pt>
    <dgm:pt modelId="{5B1E7894-3903-49A6-972F-8EC6C459EEDB}" type="parTrans" cxnId="{ABF03908-6C6C-40D7-8ECF-BC46935DB178}">
      <dgm:prSet/>
      <dgm:spPr/>
      <dgm:t>
        <a:bodyPr/>
        <a:lstStyle/>
        <a:p>
          <a:endParaRPr lang="el-GR"/>
        </a:p>
      </dgm:t>
    </dgm:pt>
    <dgm:pt modelId="{2C22E082-AFDE-4ED9-9D0A-BBDFE68DC4AE}" type="sibTrans" cxnId="{ABF03908-6C6C-40D7-8ECF-BC46935DB178}">
      <dgm:prSet/>
      <dgm:spPr/>
      <dgm:t>
        <a:bodyPr/>
        <a:lstStyle/>
        <a:p>
          <a:endParaRPr lang="el-GR"/>
        </a:p>
      </dgm:t>
    </dgm:pt>
    <dgm:pt modelId="{24759286-3562-4CE5-8BC2-F3226669C413}">
      <dgm:prSet phldrT="[Text]"/>
      <dgm:spPr/>
      <dgm:t>
        <a:bodyPr/>
        <a:lstStyle/>
        <a:p>
          <a:r>
            <a:rPr lang="en-US" dirty="0"/>
            <a:t>2017 Doing business with U.S. Government</a:t>
          </a:r>
          <a:endParaRPr lang="el-GR" dirty="0"/>
        </a:p>
      </dgm:t>
    </dgm:pt>
    <dgm:pt modelId="{0986F0E6-BB29-4965-B7AA-CFA90575922C}" type="parTrans" cxnId="{5169D453-E78E-489D-84C9-1BDCBF335F45}">
      <dgm:prSet/>
      <dgm:spPr/>
      <dgm:t>
        <a:bodyPr/>
        <a:lstStyle/>
        <a:p>
          <a:endParaRPr lang="el-GR"/>
        </a:p>
      </dgm:t>
    </dgm:pt>
    <dgm:pt modelId="{EA434D0B-66E8-47DB-BAEF-30D1AD7CA086}" type="sibTrans" cxnId="{5169D453-E78E-489D-84C9-1BDCBF335F45}">
      <dgm:prSet/>
      <dgm:spPr/>
      <dgm:t>
        <a:bodyPr/>
        <a:lstStyle/>
        <a:p>
          <a:endParaRPr lang="el-GR"/>
        </a:p>
      </dgm:t>
    </dgm:pt>
    <dgm:pt modelId="{92622AF8-C6CF-4DA8-A19E-0B88374057EE}">
      <dgm:prSet phldrT="[Text]"/>
      <dgm:spPr/>
      <dgm:t>
        <a:bodyPr/>
        <a:lstStyle/>
        <a:p>
          <a:r>
            <a:rPr lang="en-US" dirty="0"/>
            <a:t>2017 GDP – Good Distribution Practices</a:t>
          </a:r>
          <a:endParaRPr lang="el-GR" dirty="0"/>
        </a:p>
      </dgm:t>
    </dgm:pt>
    <dgm:pt modelId="{B8E64921-CA22-4ED5-B98E-3615F68CB4CC}" type="parTrans" cxnId="{CC706B54-C80E-4B12-A572-A672379830BC}">
      <dgm:prSet/>
      <dgm:spPr/>
      <dgm:t>
        <a:bodyPr/>
        <a:lstStyle/>
        <a:p>
          <a:endParaRPr lang="el-GR"/>
        </a:p>
      </dgm:t>
    </dgm:pt>
    <dgm:pt modelId="{C625ECC9-401F-48B3-B746-AE02A624FBE8}" type="sibTrans" cxnId="{CC706B54-C80E-4B12-A572-A672379830BC}">
      <dgm:prSet/>
      <dgm:spPr/>
      <dgm:t>
        <a:bodyPr/>
        <a:lstStyle/>
        <a:p>
          <a:endParaRPr lang="el-GR"/>
        </a:p>
      </dgm:t>
    </dgm:pt>
    <dgm:pt modelId="{51CE2BCE-0B8F-41A4-8DBA-78944FC540E5}">
      <dgm:prSet/>
      <dgm:spPr/>
      <dgm:t>
        <a:bodyPr/>
        <a:lstStyle/>
        <a:p>
          <a:r>
            <a:rPr lang="en-US" dirty="0"/>
            <a:t>2005 ISO-14001</a:t>
          </a:r>
          <a:endParaRPr lang="el-GR" dirty="0"/>
        </a:p>
      </dgm:t>
    </dgm:pt>
    <dgm:pt modelId="{34307F65-3D7E-4723-A23B-2A62A9986334}" type="parTrans" cxnId="{2E0CA200-3740-404C-8E93-DB58EF256234}">
      <dgm:prSet/>
      <dgm:spPr/>
      <dgm:t>
        <a:bodyPr/>
        <a:lstStyle/>
        <a:p>
          <a:endParaRPr lang="el-GR"/>
        </a:p>
      </dgm:t>
    </dgm:pt>
    <dgm:pt modelId="{E2FF7BC7-6354-4A8A-81E8-4E3B4EAF3B26}" type="sibTrans" cxnId="{2E0CA200-3740-404C-8E93-DB58EF256234}">
      <dgm:prSet/>
      <dgm:spPr/>
      <dgm:t>
        <a:bodyPr/>
        <a:lstStyle/>
        <a:p>
          <a:endParaRPr lang="el-GR"/>
        </a:p>
      </dgm:t>
    </dgm:pt>
    <dgm:pt modelId="{6A73D3CF-D9AF-40E7-BD8E-7C9319C074C7}">
      <dgm:prSet/>
      <dgm:spPr/>
      <dgm:t>
        <a:bodyPr/>
        <a:lstStyle/>
        <a:p>
          <a:r>
            <a:rPr lang="en-US" dirty="0"/>
            <a:t>2010 Ethical business conduct certification</a:t>
          </a:r>
          <a:endParaRPr lang="el-GR" dirty="0"/>
        </a:p>
      </dgm:t>
    </dgm:pt>
    <dgm:pt modelId="{08BBD90D-ADD6-411D-AF5F-2D8896BA24BE}" type="parTrans" cxnId="{E353A764-D282-466F-BC99-C6A0A21AEB7C}">
      <dgm:prSet/>
      <dgm:spPr/>
      <dgm:t>
        <a:bodyPr/>
        <a:lstStyle/>
        <a:p>
          <a:endParaRPr lang="el-GR"/>
        </a:p>
      </dgm:t>
    </dgm:pt>
    <dgm:pt modelId="{C99BCE27-0515-4C6B-BA36-BE5A83F6B4C0}" type="sibTrans" cxnId="{E353A764-D282-466F-BC99-C6A0A21AEB7C}">
      <dgm:prSet/>
      <dgm:spPr/>
      <dgm:t>
        <a:bodyPr/>
        <a:lstStyle/>
        <a:p>
          <a:endParaRPr lang="el-GR"/>
        </a:p>
      </dgm:t>
    </dgm:pt>
    <dgm:pt modelId="{168044EF-FBC6-4E30-AD84-E604CA57A670}">
      <dgm:prSet/>
      <dgm:spPr/>
      <dgm:t>
        <a:bodyPr/>
        <a:lstStyle/>
        <a:p>
          <a:r>
            <a:rPr lang="en-US" dirty="0"/>
            <a:t>2014 Bulgaria Branch office</a:t>
          </a:r>
          <a:endParaRPr lang="el-GR" dirty="0"/>
        </a:p>
      </dgm:t>
    </dgm:pt>
    <dgm:pt modelId="{060C39CF-1AFA-438D-833C-637C3885B1BB}" type="parTrans" cxnId="{07B7A559-6BDC-4254-878E-E5C0CC71AE66}">
      <dgm:prSet/>
      <dgm:spPr/>
      <dgm:t>
        <a:bodyPr/>
        <a:lstStyle/>
        <a:p>
          <a:endParaRPr lang="el-GR"/>
        </a:p>
      </dgm:t>
    </dgm:pt>
    <dgm:pt modelId="{AB18218B-C502-4821-BF89-B28FA23F0E02}" type="sibTrans" cxnId="{07B7A559-6BDC-4254-878E-E5C0CC71AE66}">
      <dgm:prSet/>
      <dgm:spPr/>
      <dgm:t>
        <a:bodyPr/>
        <a:lstStyle/>
        <a:p>
          <a:endParaRPr lang="el-GR"/>
        </a:p>
      </dgm:t>
    </dgm:pt>
    <dgm:pt modelId="{20E293AC-AA0F-49C2-AB84-5945799C6376}">
      <dgm:prSet/>
      <dgm:spPr/>
      <dgm:t>
        <a:bodyPr/>
        <a:lstStyle/>
        <a:p>
          <a:r>
            <a:rPr lang="en-US" dirty="0"/>
            <a:t>2016 Albania &amp; Kosovo branches</a:t>
          </a:r>
          <a:endParaRPr lang="el-GR" dirty="0"/>
        </a:p>
      </dgm:t>
    </dgm:pt>
    <dgm:pt modelId="{4B2D5DEC-463F-462E-9362-A03FB8992710}" type="parTrans" cxnId="{8EFB7935-3719-4B5D-A920-2D8364A75B0D}">
      <dgm:prSet/>
      <dgm:spPr/>
      <dgm:t>
        <a:bodyPr/>
        <a:lstStyle/>
        <a:p>
          <a:endParaRPr lang="el-GR"/>
        </a:p>
      </dgm:t>
    </dgm:pt>
    <dgm:pt modelId="{B2A1E1B6-6F2F-4F6C-891F-A9689A8CBECD}" type="sibTrans" cxnId="{8EFB7935-3719-4B5D-A920-2D8364A75B0D}">
      <dgm:prSet/>
      <dgm:spPr/>
      <dgm:t>
        <a:bodyPr/>
        <a:lstStyle/>
        <a:p>
          <a:endParaRPr lang="el-GR"/>
        </a:p>
      </dgm:t>
    </dgm:pt>
    <dgm:pt modelId="{60FAC1B7-77FF-4E5B-8243-58B5EDEF7BB5}">
      <dgm:prSet/>
      <dgm:spPr/>
      <dgm:t>
        <a:bodyPr/>
        <a:lstStyle/>
        <a:p>
          <a:r>
            <a:rPr lang="en-US" dirty="0"/>
            <a:t>2013 AEO certified</a:t>
          </a:r>
          <a:endParaRPr lang="el-GR" dirty="0"/>
        </a:p>
      </dgm:t>
    </dgm:pt>
    <dgm:pt modelId="{A870A39C-646D-4A2D-B5A8-CE99B584108D}" type="parTrans" cxnId="{0271E1FE-D641-439C-920B-4CEB8532D5BB}">
      <dgm:prSet/>
      <dgm:spPr/>
      <dgm:t>
        <a:bodyPr/>
        <a:lstStyle/>
        <a:p>
          <a:endParaRPr lang="el-GR"/>
        </a:p>
      </dgm:t>
    </dgm:pt>
    <dgm:pt modelId="{E9220D9D-1EC7-475F-B798-A4872CDF7A68}" type="sibTrans" cxnId="{0271E1FE-D641-439C-920B-4CEB8532D5BB}">
      <dgm:prSet/>
      <dgm:spPr/>
      <dgm:t>
        <a:bodyPr/>
        <a:lstStyle/>
        <a:p>
          <a:endParaRPr lang="el-GR"/>
        </a:p>
      </dgm:t>
    </dgm:pt>
    <dgm:pt modelId="{B9CE65A0-DF89-4E2B-8CC9-7E76D9050DAD}">
      <dgm:prSet/>
      <dgm:spPr/>
      <dgm:t>
        <a:bodyPr/>
        <a:lstStyle/>
        <a:p>
          <a:r>
            <a:rPr lang="en-US" dirty="0"/>
            <a:t>2013 North Macedonia Branch office</a:t>
          </a:r>
          <a:endParaRPr lang="el-GR" dirty="0"/>
        </a:p>
      </dgm:t>
    </dgm:pt>
    <dgm:pt modelId="{5DB702D5-9D71-4FC9-A062-824E4F119ADB}" type="parTrans" cxnId="{37C78F10-0B17-4B94-BB8C-0BDEE47DDF65}">
      <dgm:prSet/>
      <dgm:spPr/>
      <dgm:t>
        <a:bodyPr/>
        <a:lstStyle/>
        <a:p>
          <a:endParaRPr lang="el-GR"/>
        </a:p>
      </dgm:t>
    </dgm:pt>
    <dgm:pt modelId="{4DC36D32-0571-4FC1-ADF9-B253055750F8}" type="sibTrans" cxnId="{37C78F10-0B17-4B94-BB8C-0BDEE47DDF65}">
      <dgm:prSet/>
      <dgm:spPr/>
      <dgm:t>
        <a:bodyPr/>
        <a:lstStyle/>
        <a:p>
          <a:endParaRPr lang="el-GR"/>
        </a:p>
      </dgm:t>
    </dgm:pt>
    <dgm:pt modelId="{8C3009AB-7F31-4B4D-A875-FAA5A616C04F}">
      <dgm:prSet/>
      <dgm:spPr/>
      <dgm:t>
        <a:bodyPr/>
        <a:lstStyle/>
        <a:p>
          <a:r>
            <a:rPr lang="en-US" dirty="0"/>
            <a:t>1996 IATA DG certified</a:t>
          </a:r>
          <a:endParaRPr lang="el-GR" dirty="0"/>
        </a:p>
      </dgm:t>
    </dgm:pt>
    <dgm:pt modelId="{253DA32C-C164-4719-AEFA-569DAB2B2D9D}" type="parTrans" cxnId="{15BF1114-B115-464E-B080-6FF2D87BF3E9}">
      <dgm:prSet/>
      <dgm:spPr/>
      <dgm:t>
        <a:bodyPr/>
        <a:lstStyle/>
        <a:p>
          <a:endParaRPr lang="el-GR"/>
        </a:p>
      </dgm:t>
    </dgm:pt>
    <dgm:pt modelId="{B19D7969-706A-4003-BDE9-C98364E95A1D}" type="sibTrans" cxnId="{15BF1114-B115-464E-B080-6FF2D87BF3E9}">
      <dgm:prSet/>
      <dgm:spPr/>
      <dgm:t>
        <a:bodyPr/>
        <a:lstStyle/>
        <a:p>
          <a:endParaRPr lang="el-GR"/>
        </a:p>
      </dgm:t>
    </dgm:pt>
    <dgm:pt modelId="{7051A047-4FD6-488D-AA2F-8D0E29BA15CF}">
      <dgm:prSet/>
      <dgm:spPr/>
      <dgm:t>
        <a:bodyPr/>
        <a:lstStyle/>
        <a:p>
          <a:r>
            <a:rPr lang="en-US" dirty="0"/>
            <a:t>2004 Cyprus Branch Office</a:t>
          </a:r>
          <a:endParaRPr lang="el-GR" dirty="0"/>
        </a:p>
      </dgm:t>
    </dgm:pt>
    <dgm:pt modelId="{3CCC338B-9BBA-41C2-A603-9698D258F160}" type="parTrans" cxnId="{1DF3DB43-42A0-44DA-84E1-69166C35A5D4}">
      <dgm:prSet/>
      <dgm:spPr/>
      <dgm:t>
        <a:bodyPr/>
        <a:lstStyle/>
        <a:p>
          <a:endParaRPr lang="el-GR"/>
        </a:p>
      </dgm:t>
    </dgm:pt>
    <dgm:pt modelId="{20E27853-E29B-4071-8F2B-A16C3E1A5348}" type="sibTrans" cxnId="{1DF3DB43-42A0-44DA-84E1-69166C35A5D4}">
      <dgm:prSet/>
      <dgm:spPr/>
      <dgm:t>
        <a:bodyPr/>
        <a:lstStyle/>
        <a:p>
          <a:endParaRPr lang="el-GR"/>
        </a:p>
      </dgm:t>
    </dgm:pt>
    <dgm:pt modelId="{CFD9E5D9-82FB-4301-9177-D69FE502FC43}" type="pres">
      <dgm:prSet presAssocID="{A5E11950-ED95-4E6E-9B08-997197E7E42C}" presName="diagram" presStyleCnt="0">
        <dgm:presLayoutVars>
          <dgm:dir/>
          <dgm:resizeHandles val="exact"/>
        </dgm:presLayoutVars>
      </dgm:prSet>
      <dgm:spPr/>
    </dgm:pt>
    <dgm:pt modelId="{360FA557-8E7C-4638-88A8-F85B3ACB66A8}" type="pres">
      <dgm:prSet presAssocID="{7A0653AD-2005-4D27-936B-2F450EEF4645}" presName="node" presStyleLbl="node1" presStyleIdx="0" presStyleCnt="12">
        <dgm:presLayoutVars>
          <dgm:bulletEnabled val="1"/>
        </dgm:presLayoutVars>
      </dgm:prSet>
      <dgm:spPr/>
    </dgm:pt>
    <dgm:pt modelId="{FAC08BF3-7240-4B35-A6A0-C32B9BF4F216}" type="pres">
      <dgm:prSet presAssocID="{7148BB55-1A93-4793-96BB-51F5099D0809}" presName="sibTrans" presStyleLbl="sibTrans2D1" presStyleIdx="0" presStyleCnt="11"/>
      <dgm:spPr/>
    </dgm:pt>
    <dgm:pt modelId="{A94244DF-1BAC-4F76-8B28-C7C9AEBA6052}" type="pres">
      <dgm:prSet presAssocID="{7148BB55-1A93-4793-96BB-51F5099D0809}" presName="connectorText" presStyleLbl="sibTrans2D1" presStyleIdx="0" presStyleCnt="11"/>
      <dgm:spPr/>
    </dgm:pt>
    <dgm:pt modelId="{EE7DE8BB-F6A5-48B1-B97F-C681DB3C9E79}" type="pres">
      <dgm:prSet presAssocID="{79276459-777E-413A-89F8-E1452CBFCD75}" presName="node" presStyleLbl="node1" presStyleIdx="1" presStyleCnt="12">
        <dgm:presLayoutVars>
          <dgm:bulletEnabled val="1"/>
        </dgm:presLayoutVars>
      </dgm:prSet>
      <dgm:spPr/>
    </dgm:pt>
    <dgm:pt modelId="{279D7918-D68F-46B4-ADE8-61E8D5EE8F78}" type="pres">
      <dgm:prSet presAssocID="{2C22E082-AFDE-4ED9-9D0A-BBDFE68DC4AE}" presName="sibTrans" presStyleLbl="sibTrans2D1" presStyleIdx="1" presStyleCnt="11"/>
      <dgm:spPr/>
    </dgm:pt>
    <dgm:pt modelId="{0D37C314-D16B-41AA-B265-9CE8B6289D74}" type="pres">
      <dgm:prSet presAssocID="{2C22E082-AFDE-4ED9-9D0A-BBDFE68DC4AE}" presName="connectorText" presStyleLbl="sibTrans2D1" presStyleIdx="1" presStyleCnt="11"/>
      <dgm:spPr/>
    </dgm:pt>
    <dgm:pt modelId="{E8192C5A-46EE-465F-AAD1-5420ED19E54A}" type="pres">
      <dgm:prSet presAssocID="{8C3009AB-7F31-4B4D-A875-FAA5A616C04F}" presName="node" presStyleLbl="node1" presStyleIdx="2" presStyleCnt="12">
        <dgm:presLayoutVars>
          <dgm:bulletEnabled val="1"/>
        </dgm:presLayoutVars>
      </dgm:prSet>
      <dgm:spPr/>
    </dgm:pt>
    <dgm:pt modelId="{DD6BFC27-C6DD-480D-82AE-E98FCEF09897}" type="pres">
      <dgm:prSet presAssocID="{B19D7969-706A-4003-BDE9-C98364E95A1D}" presName="sibTrans" presStyleLbl="sibTrans2D1" presStyleIdx="2" presStyleCnt="11"/>
      <dgm:spPr/>
    </dgm:pt>
    <dgm:pt modelId="{C014389F-5836-495E-8034-9693BD63C228}" type="pres">
      <dgm:prSet presAssocID="{B19D7969-706A-4003-BDE9-C98364E95A1D}" presName="connectorText" presStyleLbl="sibTrans2D1" presStyleIdx="2" presStyleCnt="11"/>
      <dgm:spPr/>
    </dgm:pt>
    <dgm:pt modelId="{8C96DEBE-7683-4354-BA0F-F142FD8A2F77}" type="pres">
      <dgm:prSet presAssocID="{7051A047-4FD6-488D-AA2F-8D0E29BA15CF}" presName="node" presStyleLbl="node1" presStyleIdx="3" presStyleCnt="12">
        <dgm:presLayoutVars>
          <dgm:bulletEnabled val="1"/>
        </dgm:presLayoutVars>
      </dgm:prSet>
      <dgm:spPr/>
    </dgm:pt>
    <dgm:pt modelId="{194E5150-B7BC-4DAE-B2D1-34EE602E758C}" type="pres">
      <dgm:prSet presAssocID="{20E27853-E29B-4071-8F2B-A16C3E1A5348}" presName="sibTrans" presStyleLbl="sibTrans2D1" presStyleIdx="3" presStyleCnt="11"/>
      <dgm:spPr/>
    </dgm:pt>
    <dgm:pt modelId="{B43A2B79-180B-4682-9919-2F253A9F73FF}" type="pres">
      <dgm:prSet presAssocID="{20E27853-E29B-4071-8F2B-A16C3E1A5348}" presName="connectorText" presStyleLbl="sibTrans2D1" presStyleIdx="3" presStyleCnt="11"/>
      <dgm:spPr/>
    </dgm:pt>
    <dgm:pt modelId="{2F2F407E-ED2F-4E65-8E5F-ACAEACF0582D}" type="pres">
      <dgm:prSet presAssocID="{51CE2BCE-0B8F-41A4-8DBA-78944FC540E5}" presName="node" presStyleLbl="node1" presStyleIdx="4" presStyleCnt="12">
        <dgm:presLayoutVars>
          <dgm:bulletEnabled val="1"/>
        </dgm:presLayoutVars>
      </dgm:prSet>
      <dgm:spPr/>
    </dgm:pt>
    <dgm:pt modelId="{553CFDA2-FB22-4FC5-9565-74B1524D2814}" type="pres">
      <dgm:prSet presAssocID="{E2FF7BC7-6354-4A8A-81E8-4E3B4EAF3B26}" presName="sibTrans" presStyleLbl="sibTrans2D1" presStyleIdx="4" presStyleCnt="11"/>
      <dgm:spPr/>
    </dgm:pt>
    <dgm:pt modelId="{BCBE04DC-8867-41E9-A50C-0F0A51F5D4B6}" type="pres">
      <dgm:prSet presAssocID="{E2FF7BC7-6354-4A8A-81E8-4E3B4EAF3B26}" presName="connectorText" presStyleLbl="sibTrans2D1" presStyleIdx="4" presStyleCnt="11"/>
      <dgm:spPr/>
    </dgm:pt>
    <dgm:pt modelId="{F5D7AF98-EE2F-46B0-804C-91F3E98E0B4E}" type="pres">
      <dgm:prSet presAssocID="{6A73D3CF-D9AF-40E7-BD8E-7C9319C074C7}" presName="node" presStyleLbl="node1" presStyleIdx="5" presStyleCnt="12">
        <dgm:presLayoutVars>
          <dgm:bulletEnabled val="1"/>
        </dgm:presLayoutVars>
      </dgm:prSet>
      <dgm:spPr/>
    </dgm:pt>
    <dgm:pt modelId="{F308F0B7-BA5D-4515-9892-84BCDC63AE5E}" type="pres">
      <dgm:prSet presAssocID="{C99BCE27-0515-4C6B-BA36-BE5A83F6B4C0}" presName="sibTrans" presStyleLbl="sibTrans2D1" presStyleIdx="5" presStyleCnt="11"/>
      <dgm:spPr/>
    </dgm:pt>
    <dgm:pt modelId="{A958587D-2DC1-49F7-9305-ACBDD5E6F392}" type="pres">
      <dgm:prSet presAssocID="{C99BCE27-0515-4C6B-BA36-BE5A83F6B4C0}" presName="connectorText" presStyleLbl="sibTrans2D1" presStyleIdx="5" presStyleCnt="11"/>
      <dgm:spPr/>
    </dgm:pt>
    <dgm:pt modelId="{946534DE-1F06-471B-9897-2E4587F2D4BA}" type="pres">
      <dgm:prSet presAssocID="{60FAC1B7-77FF-4E5B-8243-58B5EDEF7BB5}" presName="node" presStyleLbl="node1" presStyleIdx="6" presStyleCnt="12">
        <dgm:presLayoutVars>
          <dgm:bulletEnabled val="1"/>
        </dgm:presLayoutVars>
      </dgm:prSet>
      <dgm:spPr/>
    </dgm:pt>
    <dgm:pt modelId="{E8145C8D-A20E-4F54-BA2F-682F60ECC609}" type="pres">
      <dgm:prSet presAssocID="{E9220D9D-1EC7-475F-B798-A4872CDF7A68}" presName="sibTrans" presStyleLbl="sibTrans2D1" presStyleIdx="6" presStyleCnt="11"/>
      <dgm:spPr/>
    </dgm:pt>
    <dgm:pt modelId="{03E41D5C-ED34-4ABC-8F61-3EB5B0D611AE}" type="pres">
      <dgm:prSet presAssocID="{E9220D9D-1EC7-475F-B798-A4872CDF7A68}" presName="connectorText" presStyleLbl="sibTrans2D1" presStyleIdx="6" presStyleCnt="11"/>
      <dgm:spPr/>
    </dgm:pt>
    <dgm:pt modelId="{328BCDF4-D5A6-4E04-949E-336CAE7D03A4}" type="pres">
      <dgm:prSet presAssocID="{B9CE65A0-DF89-4E2B-8CC9-7E76D9050DAD}" presName="node" presStyleLbl="node1" presStyleIdx="7" presStyleCnt="12">
        <dgm:presLayoutVars>
          <dgm:bulletEnabled val="1"/>
        </dgm:presLayoutVars>
      </dgm:prSet>
      <dgm:spPr/>
    </dgm:pt>
    <dgm:pt modelId="{3579CE33-0AEF-4AC4-B24D-9E9ACD90D542}" type="pres">
      <dgm:prSet presAssocID="{4DC36D32-0571-4FC1-ADF9-B253055750F8}" presName="sibTrans" presStyleLbl="sibTrans2D1" presStyleIdx="7" presStyleCnt="11"/>
      <dgm:spPr/>
    </dgm:pt>
    <dgm:pt modelId="{A154A632-FE95-460B-A1FD-BAC4E952A611}" type="pres">
      <dgm:prSet presAssocID="{4DC36D32-0571-4FC1-ADF9-B253055750F8}" presName="connectorText" presStyleLbl="sibTrans2D1" presStyleIdx="7" presStyleCnt="11"/>
      <dgm:spPr/>
    </dgm:pt>
    <dgm:pt modelId="{331F44D2-F506-476F-BE96-88E210F8EEEC}" type="pres">
      <dgm:prSet presAssocID="{168044EF-FBC6-4E30-AD84-E604CA57A670}" presName="node" presStyleLbl="node1" presStyleIdx="8" presStyleCnt="12">
        <dgm:presLayoutVars>
          <dgm:bulletEnabled val="1"/>
        </dgm:presLayoutVars>
      </dgm:prSet>
      <dgm:spPr/>
    </dgm:pt>
    <dgm:pt modelId="{068C55BF-0117-4E0E-BC43-0DC5F9A2C0DD}" type="pres">
      <dgm:prSet presAssocID="{AB18218B-C502-4821-BF89-B28FA23F0E02}" presName="sibTrans" presStyleLbl="sibTrans2D1" presStyleIdx="8" presStyleCnt="11"/>
      <dgm:spPr/>
    </dgm:pt>
    <dgm:pt modelId="{3729E7EC-66B5-4FAC-826F-9F487A015F9C}" type="pres">
      <dgm:prSet presAssocID="{AB18218B-C502-4821-BF89-B28FA23F0E02}" presName="connectorText" presStyleLbl="sibTrans2D1" presStyleIdx="8" presStyleCnt="11"/>
      <dgm:spPr/>
    </dgm:pt>
    <dgm:pt modelId="{DEFC7B55-6743-46DA-8ED5-23E542FE334B}" type="pres">
      <dgm:prSet presAssocID="{20E293AC-AA0F-49C2-AB84-5945799C6376}" presName="node" presStyleLbl="node1" presStyleIdx="9" presStyleCnt="12">
        <dgm:presLayoutVars>
          <dgm:bulletEnabled val="1"/>
        </dgm:presLayoutVars>
      </dgm:prSet>
      <dgm:spPr/>
    </dgm:pt>
    <dgm:pt modelId="{EBECFE1D-1207-4DEB-A4D1-6D1FD436580B}" type="pres">
      <dgm:prSet presAssocID="{B2A1E1B6-6F2F-4F6C-891F-A9689A8CBECD}" presName="sibTrans" presStyleLbl="sibTrans2D1" presStyleIdx="9" presStyleCnt="11"/>
      <dgm:spPr/>
    </dgm:pt>
    <dgm:pt modelId="{43934C49-CB5E-4328-8151-B075340208A2}" type="pres">
      <dgm:prSet presAssocID="{B2A1E1B6-6F2F-4F6C-891F-A9689A8CBECD}" presName="connectorText" presStyleLbl="sibTrans2D1" presStyleIdx="9" presStyleCnt="11"/>
      <dgm:spPr/>
    </dgm:pt>
    <dgm:pt modelId="{5DFA5C58-44B9-4C8C-98B5-72514FC590A7}" type="pres">
      <dgm:prSet presAssocID="{24759286-3562-4CE5-8BC2-F3226669C413}" presName="node" presStyleLbl="node1" presStyleIdx="10" presStyleCnt="12">
        <dgm:presLayoutVars>
          <dgm:bulletEnabled val="1"/>
        </dgm:presLayoutVars>
      </dgm:prSet>
      <dgm:spPr/>
    </dgm:pt>
    <dgm:pt modelId="{67A5C443-A176-4656-ACCE-F1E66D5F9566}" type="pres">
      <dgm:prSet presAssocID="{EA434D0B-66E8-47DB-BAEF-30D1AD7CA086}" presName="sibTrans" presStyleLbl="sibTrans2D1" presStyleIdx="10" presStyleCnt="11"/>
      <dgm:spPr/>
    </dgm:pt>
    <dgm:pt modelId="{580CAE2C-06DF-4E2A-ACFB-B6B140124571}" type="pres">
      <dgm:prSet presAssocID="{EA434D0B-66E8-47DB-BAEF-30D1AD7CA086}" presName="connectorText" presStyleLbl="sibTrans2D1" presStyleIdx="10" presStyleCnt="11"/>
      <dgm:spPr/>
    </dgm:pt>
    <dgm:pt modelId="{0E624B02-6810-460B-894E-0F247E1587A1}" type="pres">
      <dgm:prSet presAssocID="{92622AF8-C6CF-4DA8-A19E-0B88374057E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4B65800-3F68-416A-8D0B-DB521618E7C1}" type="presOf" srcId="{20E27853-E29B-4071-8F2B-A16C3E1A5348}" destId="{B43A2B79-180B-4682-9919-2F253A9F73FF}" srcOrd="1" destOrd="0" presId="urn:microsoft.com/office/officeart/2005/8/layout/process5"/>
    <dgm:cxn modelId="{2E0CA200-3740-404C-8E93-DB58EF256234}" srcId="{A5E11950-ED95-4E6E-9B08-997197E7E42C}" destId="{51CE2BCE-0B8F-41A4-8DBA-78944FC540E5}" srcOrd="4" destOrd="0" parTransId="{34307F65-3D7E-4723-A23B-2A62A9986334}" sibTransId="{E2FF7BC7-6354-4A8A-81E8-4E3B4EAF3B26}"/>
    <dgm:cxn modelId="{ABF03908-6C6C-40D7-8ECF-BC46935DB178}" srcId="{A5E11950-ED95-4E6E-9B08-997197E7E42C}" destId="{79276459-777E-413A-89F8-E1452CBFCD75}" srcOrd="1" destOrd="0" parTransId="{5B1E7894-3903-49A6-972F-8EC6C459EEDB}" sibTransId="{2C22E082-AFDE-4ED9-9D0A-BBDFE68DC4AE}"/>
    <dgm:cxn modelId="{C5397709-4B8B-4711-943F-B9387FF549FD}" type="presOf" srcId="{E2FF7BC7-6354-4A8A-81E8-4E3B4EAF3B26}" destId="{553CFDA2-FB22-4FC5-9565-74B1524D2814}" srcOrd="0" destOrd="0" presId="urn:microsoft.com/office/officeart/2005/8/layout/process5"/>
    <dgm:cxn modelId="{37C78F10-0B17-4B94-BB8C-0BDEE47DDF65}" srcId="{A5E11950-ED95-4E6E-9B08-997197E7E42C}" destId="{B9CE65A0-DF89-4E2B-8CC9-7E76D9050DAD}" srcOrd="7" destOrd="0" parTransId="{5DB702D5-9D71-4FC9-A062-824E4F119ADB}" sibTransId="{4DC36D32-0571-4FC1-ADF9-B253055750F8}"/>
    <dgm:cxn modelId="{E08CCA12-602B-47DC-9C21-D585928503F3}" type="presOf" srcId="{C99BCE27-0515-4C6B-BA36-BE5A83F6B4C0}" destId="{A958587D-2DC1-49F7-9305-ACBDD5E6F392}" srcOrd="1" destOrd="0" presId="urn:microsoft.com/office/officeart/2005/8/layout/process5"/>
    <dgm:cxn modelId="{15BF1114-B115-464E-B080-6FF2D87BF3E9}" srcId="{A5E11950-ED95-4E6E-9B08-997197E7E42C}" destId="{8C3009AB-7F31-4B4D-A875-FAA5A616C04F}" srcOrd="2" destOrd="0" parTransId="{253DA32C-C164-4719-AEFA-569DAB2B2D9D}" sibTransId="{B19D7969-706A-4003-BDE9-C98364E95A1D}"/>
    <dgm:cxn modelId="{45AD0E19-EF26-4909-91FB-C4D13519D76E}" type="presOf" srcId="{60FAC1B7-77FF-4E5B-8243-58B5EDEF7BB5}" destId="{946534DE-1F06-471B-9897-2E4587F2D4BA}" srcOrd="0" destOrd="0" presId="urn:microsoft.com/office/officeart/2005/8/layout/process5"/>
    <dgm:cxn modelId="{DAD4B91D-E4FB-42CF-93E2-D523CC5310B7}" type="presOf" srcId="{E9220D9D-1EC7-475F-B798-A4872CDF7A68}" destId="{E8145C8D-A20E-4F54-BA2F-682F60ECC609}" srcOrd="0" destOrd="0" presId="urn:microsoft.com/office/officeart/2005/8/layout/process5"/>
    <dgm:cxn modelId="{BDC96432-82E9-4068-84E8-CBCF4AE0AC4F}" type="presOf" srcId="{EA434D0B-66E8-47DB-BAEF-30D1AD7CA086}" destId="{67A5C443-A176-4656-ACCE-F1E66D5F9566}" srcOrd="0" destOrd="0" presId="urn:microsoft.com/office/officeart/2005/8/layout/process5"/>
    <dgm:cxn modelId="{E3FA3135-6F4F-4F8B-9462-3BD896ADE95E}" type="presOf" srcId="{B19D7969-706A-4003-BDE9-C98364E95A1D}" destId="{C014389F-5836-495E-8034-9693BD63C228}" srcOrd="1" destOrd="0" presId="urn:microsoft.com/office/officeart/2005/8/layout/process5"/>
    <dgm:cxn modelId="{8EFB7935-3719-4B5D-A920-2D8364A75B0D}" srcId="{A5E11950-ED95-4E6E-9B08-997197E7E42C}" destId="{20E293AC-AA0F-49C2-AB84-5945799C6376}" srcOrd="9" destOrd="0" parTransId="{4B2D5DEC-463F-462E-9362-A03FB8992710}" sibTransId="{B2A1E1B6-6F2F-4F6C-891F-A9689A8CBECD}"/>
    <dgm:cxn modelId="{C80C3A3D-C7A1-45E3-813A-D6D787776A71}" type="presOf" srcId="{2C22E082-AFDE-4ED9-9D0A-BBDFE68DC4AE}" destId="{0D37C314-D16B-41AA-B265-9CE8B6289D74}" srcOrd="1" destOrd="0" presId="urn:microsoft.com/office/officeart/2005/8/layout/process5"/>
    <dgm:cxn modelId="{C598E45E-A790-430F-A9A8-F4B43E00CB7D}" type="presOf" srcId="{AB18218B-C502-4821-BF89-B28FA23F0E02}" destId="{068C55BF-0117-4E0E-BC43-0DC5F9A2C0DD}" srcOrd="0" destOrd="0" presId="urn:microsoft.com/office/officeart/2005/8/layout/process5"/>
    <dgm:cxn modelId="{1DF3DB43-42A0-44DA-84E1-69166C35A5D4}" srcId="{A5E11950-ED95-4E6E-9B08-997197E7E42C}" destId="{7051A047-4FD6-488D-AA2F-8D0E29BA15CF}" srcOrd="3" destOrd="0" parTransId="{3CCC338B-9BBA-41C2-A603-9698D258F160}" sibTransId="{20E27853-E29B-4071-8F2B-A16C3E1A5348}"/>
    <dgm:cxn modelId="{CFFA7244-3247-4095-B14E-A2296E2ED713}" type="presOf" srcId="{7148BB55-1A93-4793-96BB-51F5099D0809}" destId="{FAC08BF3-7240-4B35-A6A0-C32B9BF4F216}" srcOrd="0" destOrd="0" presId="urn:microsoft.com/office/officeart/2005/8/layout/process5"/>
    <dgm:cxn modelId="{E353A764-D282-466F-BC99-C6A0A21AEB7C}" srcId="{A5E11950-ED95-4E6E-9B08-997197E7E42C}" destId="{6A73D3CF-D9AF-40E7-BD8E-7C9319C074C7}" srcOrd="5" destOrd="0" parTransId="{08BBD90D-ADD6-411D-AF5F-2D8896BA24BE}" sibTransId="{C99BCE27-0515-4C6B-BA36-BE5A83F6B4C0}"/>
    <dgm:cxn modelId="{F2582C45-A7DD-4020-A750-A740E7638E49}" type="presOf" srcId="{4DC36D32-0571-4FC1-ADF9-B253055750F8}" destId="{3579CE33-0AEF-4AC4-B24D-9E9ACD90D542}" srcOrd="0" destOrd="0" presId="urn:microsoft.com/office/officeart/2005/8/layout/process5"/>
    <dgm:cxn modelId="{7696694E-BEF3-4E7A-88C6-4C698FB31C76}" type="presOf" srcId="{EA434D0B-66E8-47DB-BAEF-30D1AD7CA086}" destId="{580CAE2C-06DF-4E2A-ACFB-B6B140124571}" srcOrd="1" destOrd="0" presId="urn:microsoft.com/office/officeart/2005/8/layout/process5"/>
    <dgm:cxn modelId="{04CA5B53-AC37-4CA5-A45E-B7F9720AA70D}" type="presOf" srcId="{C99BCE27-0515-4C6B-BA36-BE5A83F6B4C0}" destId="{F308F0B7-BA5D-4515-9892-84BCDC63AE5E}" srcOrd="0" destOrd="0" presId="urn:microsoft.com/office/officeart/2005/8/layout/process5"/>
    <dgm:cxn modelId="{5169D453-E78E-489D-84C9-1BDCBF335F45}" srcId="{A5E11950-ED95-4E6E-9B08-997197E7E42C}" destId="{24759286-3562-4CE5-8BC2-F3226669C413}" srcOrd="10" destOrd="0" parTransId="{0986F0E6-BB29-4965-B7AA-CFA90575922C}" sibTransId="{EA434D0B-66E8-47DB-BAEF-30D1AD7CA086}"/>
    <dgm:cxn modelId="{CC706B54-C80E-4B12-A572-A672379830BC}" srcId="{A5E11950-ED95-4E6E-9B08-997197E7E42C}" destId="{92622AF8-C6CF-4DA8-A19E-0B88374057EE}" srcOrd="11" destOrd="0" parTransId="{B8E64921-CA22-4ED5-B98E-3615F68CB4CC}" sibTransId="{C625ECC9-401F-48B3-B746-AE02A624FBE8}"/>
    <dgm:cxn modelId="{29249C74-42AB-4406-A31D-24E37394DF05}" type="presOf" srcId="{A5E11950-ED95-4E6E-9B08-997197E7E42C}" destId="{CFD9E5D9-82FB-4301-9177-D69FE502FC43}" srcOrd="0" destOrd="0" presId="urn:microsoft.com/office/officeart/2005/8/layout/process5"/>
    <dgm:cxn modelId="{4013DA54-6345-4E95-9CD2-8E1B530DC4F3}" type="presOf" srcId="{E9220D9D-1EC7-475F-B798-A4872CDF7A68}" destId="{03E41D5C-ED34-4ABC-8F61-3EB5B0D611AE}" srcOrd="1" destOrd="0" presId="urn:microsoft.com/office/officeart/2005/8/layout/process5"/>
    <dgm:cxn modelId="{36B2E055-0FBD-4CED-A658-54A14B716B13}" type="presOf" srcId="{B2A1E1B6-6F2F-4F6C-891F-A9689A8CBECD}" destId="{43934C49-CB5E-4328-8151-B075340208A2}" srcOrd="1" destOrd="0" presId="urn:microsoft.com/office/officeart/2005/8/layout/process5"/>
    <dgm:cxn modelId="{C995AF56-70DD-41D4-BAFD-28175CD051E4}" type="presOf" srcId="{4DC36D32-0571-4FC1-ADF9-B253055750F8}" destId="{A154A632-FE95-460B-A1FD-BAC4E952A611}" srcOrd="1" destOrd="0" presId="urn:microsoft.com/office/officeart/2005/8/layout/process5"/>
    <dgm:cxn modelId="{889E8258-7CED-4986-8548-3AA9AFCB9A31}" type="presOf" srcId="{24759286-3562-4CE5-8BC2-F3226669C413}" destId="{5DFA5C58-44B9-4C8C-98B5-72514FC590A7}" srcOrd="0" destOrd="0" presId="urn:microsoft.com/office/officeart/2005/8/layout/process5"/>
    <dgm:cxn modelId="{07B7A559-6BDC-4254-878E-E5C0CC71AE66}" srcId="{A5E11950-ED95-4E6E-9B08-997197E7E42C}" destId="{168044EF-FBC6-4E30-AD84-E604CA57A670}" srcOrd="8" destOrd="0" parTransId="{060C39CF-1AFA-438D-833C-637C3885B1BB}" sibTransId="{AB18218B-C502-4821-BF89-B28FA23F0E02}"/>
    <dgm:cxn modelId="{0D5DC259-544B-485A-9206-E3730407A1F1}" type="presOf" srcId="{E2FF7BC7-6354-4A8A-81E8-4E3B4EAF3B26}" destId="{BCBE04DC-8867-41E9-A50C-0F0A51F5D4B6}" srcOrd="1" destOrd="0" presId="urn:microsoft.com/office/officeart/2005/8/layout/process5"/>
    <dgm:cxn modelId="{0C948D8C-5D76-4B4B-8D44-0321329E668C}" type="presOf" srcId="{8C3009AB-7F31-4B4D-A875-FAA5A616C04F}" destId="{E8192C5A-46EE-465F-AAD1-5420ED19E54A}" srcOrd="0" destOrd="0" presId="urn:microsoft.com/office/officeart/2005/8/layout/process5"/>
    <dgm:cxn modelId="{25542398-B3F0-4164-B97F-7F8662269212}" srcId="{A5E11950-ED95-4E6E-9B08-997197E7E42C}" destId="{7A0653AD-2005-4D27-936B-2F450EEF4645}" srcOrd="0" destOrd="0" parTransId="{58F44E06-13A6-498E-BAF8-C72426166F0A}" sibTransId="{7148BB55-1A93-4793-96BB-51F5099D0809}"/>
    <dgm:cxn modelId="{A93AB998-082E-4A69-B818-B14DAB77954B}" type="presOf" srcId="{B19D7969-706A-4003-BDE9-C98364E95A1D}" destId="{DD6BFC27-C6DD-480D-82AE-E98FCEF09897}" srcOrd="0" destOrd="0" presId="urn:microsoft.com/office/officeart/2005/8/layout/process5"/>
    <dgm:cxn modelId="{193C7699-1692-4ABB-A00E-750290B76308}" type="presOf" srcId="{20E293AC-AA0F-49C2-AB84-5945799C6376}" destId="{DEFC7B55-6743-46DA-8ED5-23E542FE334B}" srcOrd="0" destOrd="0" presId="urn:microsoft.com/office/officeart/2005/8/layout/process5"/>
    <dgm:cxn modelId="{F5F1769C-0A01-4606-AF03-06C82B856E8E}" type="presOf" srcId="{B9CE65A0-DF89-4E2B-8CC9-7E76D9050DAD}" destId="{328BCDF4-D5A6-4E04-949E-336CAE7D03A4}" srcOrd="0" destOrd="0" presId="urn:microsoft.com/office/officeart/2005/8/layout/process5"/>
    <dgm:cxn modelId="{7F7CFF9F-7A1E-4C01-9EAF-F38B545719F9}" type="presOf" srcId="{6A73D3CF-D9AF-40E7-BD8E-7C9319C074C7}" destId="{F5D7AF98-EE2F-46B0-804C-91F3E98E0B4E}" srcOrd="0" destOrd="0" presId="urn:microsoft.com/office/officeart/2005/8/layout/process5"/>
    <dgm:cxn modelId="{190501A1-8BCC-41E3-9F06-F388E1F3A38B}" type="presOf" srcId="{2C22E082-AFDE-4ED9-9D0A-BBDFE68DC4AE}" destId="{279D7918-D68F-46B4-ADE8-61E8D5EE8F78}" srcOrd="0" destOrd="0" presId="urn:microsoft.com/office/officeart/2005/8/layout/process5"/>
    <dgm:cxn modelId="{B0E6D0A4-E1A8-4255-A754-FF0D63E7CC3E}" type="presOf" srcId="{7051A047-4FD6-488D-AA2F-8D0E29BA15CF}" destId="{8C96DEBE-7683-4354-BA0F-F142FD8A2F77}" srcOrd="0" destOrd="0" presId="urn:microsoft.com/office/officeart/2005/8/layout/process5"/>
    <dgm:cxn modelId="{0C6F93BA-FB9E-4358-AF75-6A7C5B06994B}" type="presOf" srcId="{79276459-777E-413A-89F8-E1452CBFCD75}" destId="{EE7DE8BB-F6A5-48B1-B97F-C681DB3C9E79}" srcOrd="0" destOrd="0" presId="urn:microsoft.com/office/officeart/2005/8/layout/process5"/>
    <dgm:cxn modelId="{26FDE7BD-FF16-4BA6-BB6D-72FDC2F8F1C7}" type="presOf" srcId="{7A0653AD-2005-4D27-936B-2F450EEF4645}" destId="{360FA557-8E7C-4638-88A8-F85B3ACB66A8}" srcOrd="0" destOrd="0" presId="urn:microsoft.com/office/officeart/2005/8/layout/process5"/>
    <dgm:cxn modelId="{8D4D9CCE-61B7-4542-A25E-056D073FC02D}" type="presOf" srcId="{AB18218B-C502-4821-BF89-B28FA23F0E02}" destId="{3729E7EC-66B5-4FAC-826F-9F487A015F9C}" srcOrd="1" destOrd="0" presId="urn:microsoft.com/office/officeart/2005/8/layout/process5"/>
    <dgm:cxn modelId="{C0BD75D4-3425-4862-8C45-A00AAEDBB444}" type="presOf" srcId="{20E27853-E29B-4071-8F2B-A16C3E1A5348}" destId="{194E5150-B7BC-4DAE-B2D1-34EE602E758C}" srcOrd="0" destOrd="0" presId="urn:microsoft.com/office/officeart/2005/8/layout/process5"/>
    <dgm:cxn modelId="{979F61D9-5A9E-47F3-8059-1C7A153B3EE5}" type="presOf" srcId="{51CE2BCE-0B8F-41A4-8DBA-78944FC540E5}" destId="{2F2F407E-ED2F-4E65-8E5F-ACAEACF0582D}" srcOrd="0" destOrd="0" presId="urn:microsoft.com/office/officeart/2005/8/layout/process5"/>
    <dgm:cxn modelId="{374FC4E6-BE9B-43EC-BC08-CB186FE29AC6}" type="presOf" srcId="{7148BB55-1A93-4793-96BB-51F5099D0809}" destId="{A94244DF-1BAC-4F76-8B28-C7C9AEBA6052}" srcOrd="1" destOrd="0" presId="urn:microsoft.com/office/officeart/2005/8/layout/process5"/>
    <dgm:cxn modelId="{2EA90AEA-C29F-4F4F-BA1D-A22FD7A70949}" type="presOf" srcId="{92622AF8-C6CF-4DA8-A19E-0B88374057EE}" destId="{0E624B02-6810-460B-894E-0F247E1587A1}" srcOrd="0" destOrd="0" presId="urn:microsoft.com/office/officeart/2005/8/layout/process5"/>
    <dgm:cxn modelId="{7CDB55EF-5CC7-41AF-99EA-FC9A87666596}" type="presOf" srcId="{168044EF-FBC6-4E30-AD84-E604CA57A670}" destId="{331F44D2-F506-476F-BE96-88E210F8EEEC}" srcOrd="0" destOrd="0" presId="urn:microsoft.com/office/officeart/2005/8/layout/process5"/>
    <dgm:cxn modelId="{FC26F2F6-995B-4FEA-98AC-5BEA8744E096}" type="presOf" srcId="{B2A1E1B6-6F2F-4F6C-891F-A9689A8CBECD}" destId="{EBECFE1D-1207-4DEB-A4D1-6D1FD436580B}" srcOrd="0" destOrd="0" presId="urn:microsoft.com/office/officeart/2005/8/layout/process5"/>
    <dgm:cxn modelId="{0271E1FE-D641-439C-920B-4CEB8532D5BB}" srcId="{A5E11950-ED95-4E6E-9B08-997197E7E42C}" destId="{60FAC1B7-77FF-4E5B-8243-58B5EDEF7BB5}" srcOrd="6" destOrd="0" parTransId="{A870A39C-646D-4A2D-B5A8-CE99B584108D}" sibTransId="{E9220D9D-1EC7-475F-B798-A4872CDF7A68}"/>
    <dgm:cxn modelId="{83899073-3661-4B99-AEFA-0CB8AF330940}" type="presParOf" srcId="{CFD9E5D9-82FB-4301-9177-D69FE502FC43}" destId="{360FA557-8E7C-4638-88A8-F85B3ACB66A8}" srcOrd="0" destOrd="0" presId="urn:microsoft.com/office/officeart/2005/8/layout/process5"/>
    <dgm:cxn modelId="{7AD6D63D-B149-4429-884D-775A3566D2C7}" type="presParOf" srcId="{CFD9E5D9-82FB-4301-9177-D69FE502FC43}" destId="{FAC08BF3-7240-4B35-A6A0-C32B9BF4F216}" srcOrd="1" destOrd="0" presId="urn:microsoft.com/office/officeart/2005/8/layout/process5"/>
    <dgm:cxn modelId="{93C5FB50-BFAE-413F-BF38-F05580B85536}" type="presParOf" srcId="{FAC08BF3-7240-4B35-A6A0-C32B9BF4F216}" destId="{A94244DF-1BAC-4F76-8B28-C7C9AEBA6052}" srcOrd="0" destOrd="0" presId="urn:microsoft.com/office/officeart/2005/8/layout/process5"/>
    <dgm:cxn modelId="{8AC35169-B75B-4264-9994-3218C96A71D9}" type="presParOf" srcId="{CFD9E5D9-82FB-4301-9177-D69FE502FC43}" destId="{EE7DE8BB-F6A5-48B1-B97F-C681DB3C9E79}" srcOrd="2" destOrd="0" presId="urn:microsoft.com/office/officeart/2005/8/layout/process5"/>
    <dgm:cxn modelId="{D89EB67B-2E89-4AA9-B139-5A0F4595002B}" type="presParOf" srcId="{CFD9E5D9-82FB-4301-9177-D69FE502FC43}" destId="{279D7918-D68F-46B4-ADE8-61E8D5EE8F78}" srcOrd="3" destOrd="0" presId="urn:microsoft.com/office/officeart/2005/8/layout/process5"/>
    <dgm:cxn modelId="{D1B3448F-C427-467D-8255-0F4BEAC1E2C2}" type="presParOf" srcId="{279D7918-D68F-46B4-ADE8-61E8D5EE8F78}" destId="{0D37C314-D16B-41AA-B265-9CE8B6289D74}" srcOrd="0" destOrd="0" presId="urn:microsoft.com/office/officeart/2005/8/layout/process5"/>
    <dgm:cxn modelId="{9DB3B6C1-CB1F-491C-AEAC-D6DE8FDB5611}" type="presParOf" srcId="{CFD9E5D9-82FB-4301-9177-D69FE502FC43}" destId="{E8192C5A-46EE-465F-AAD1-5420ED19E54A}" srcOrd="4" destOrd="0" presId="urn:microsoft.com/office/officeart/2005/8/layout/process5"/>
    <dgm:cxn modelId="{CB9F219F-89DC-40DB-B851-36D1E1E9385C}" type="presParOf" srcId="{CFD9E5D9-82FB-4301-9177-D69FE502FC43}" destId="{DD6BFC27-C6DD-480D-82AE-E98FCEF09897}" srcOrd="5" destOrd="0" presId="urn:microsoft.com/office/officeart/2005/8/layout/process5"/>
    <dgm:cxn modelId="{31DD9514-B94E-4D34-9E97-54087B317714}" type="presParOf" srcId="{DD6BFC27-C6DD-480D-82AE-E98FCEF09897}" destId="{C014389F-5836-495E-8034-9693BD63C228}" srcOrd="0" destOrd="0" presId="urn:microsoft.com/office/officeart/2005/8/layout/process5"/>
    <dgm:cxn modelId="{13308A87-7487-45B6-94B0-9E72628E02FF}" type="presParOf" srcId="{CFD9E5D9-82FB-4301-9177-D69FE502FC43}" destId="{8C96DEBE-7683-4354-BA0F-F142FD8A2F77}" srcOrd="6" destOrd="0" presId="urn:microsoft.com/office/officeart/2005/8/layout/process5"/>
    <dgm:cxn modelId="{FF9DF944-1B43-4C76-977C-52B19A8A5C08}" type="presParOf" srcId="{CFD9E5D9-82FB-4301-9177-D69FE502FC43}" destId="{194E5150-B7BC-4DAE-B2D1-34EE602E758C}" srcOrd="7" destOrd="0" presId="urn:microsoft.com/office/officeart/2005/8/layout/process5"/>
    <dgm:cxn modelId="{3198E221-CD02-4E62-BC9B-D4D86234821D}" type="presParOf" srcId="{194E5150-B7BC-4DAE-B2D1-34EE602E758C}" destId="{B43A2B79-180B-4682-9919-2F253A9F73FF}" srcOrd="0" destOrd="0" presId="urn:microsoft.com/office/officeart/2005/8/layout/process5"/>
    <dgm:cxn modelId="{08212AED-B635-4EBC-A989-1A121E208200}" type="presParOf" srcId="{CFD9E5D9-82FB-4301-9177-D69FE502FC43}" destId="{2F2F407E-ED2F-4E65-8E5F-ACAEACF0582D}" srcOrd="8" destOrd="0" presId="urn:microsoft.com/office/officeart/2005/8/layout/process5"/>
    <dgm:cxn modelId="{1EC2BE56-5C25-485A-928D-FECECE56BDAE}" type="presParOf" srcId="{CFD9E5D9-82FB-4301-9177-D69FE502FC43}" destId="{553CFDA2-FB22-4FC5-9565-74B1524D2814}" srcOrd="9" destOrd="0" presId="urn:microsoft.com/office/officeart/2005/8/layout/process5"/>
    <dgm:cxn modelId="{7EFD23BB-6556-47F2-B30D-405E94B6E961}" type="presParOf" srcId="{553CFDA2-FB22-4FC5-9565-74B1524D2814}" destId="{BCBE04DC-8867-41E9-A50C-0F0A51F5D4B6}" srcOrd="0" destOrd="0" presId="urn:microsoft.com/office/officeart/2005/8/layout/process5"/>
    <dgm:cxn modelId="{F17BA683-86F1-44B1-BD0E-A1777CD099CB}" type="presParOf" srcId="{CFD9E5D9-82FB-4301-9177-D69FE502FC43}" destId="{F5D7AF98-EE2F-46B0-804C-91F3E98E0B4E}" srcOrd="10" destOrd="0" presId="urn:microsoft.com/office/officeart/2005/8/layout/process5"/>
    <dgm:cxn modelId="{A44B1D4B-DB97-4555-8863-A0424C6312D3}" type="presParOf" srcId="{CFD9E5D9-82FB-4301-9177-D69FE502FC43}" destId="{F308F0B7-BA5D-4515-9892-84BCDC63AE5E}" srcOrd="11" destOrd="0" presId="urn:microsoft.com/office/officeart/2005/8/layout/process5"/>
    <dgm:cxn modelId="{172B5671-950A-4434-BFB3-92E5FF2D9CB8}" type="presParOf" srcId="{F308F0B7-BA5D-4515-9892-84BCDC63AE5E}" destId="{A958587D-2DC1-49F7-9305-ACBDD5E6F392}" srcOrd="0" destOrd="0" presId="urn:microsoft.com/office/officeart/2005/8/layout/process5"/>
    <dgm:cxn modelId="{F90F4A32-2E9D-49DC-9221-DEB9C84B012E}" type="presParOf" srcId="{CFD9E5D9-82FB-4301-9177-D69FE502FC43}" destId="{946534DE-1F06-471B-9897-2E4587F2D4BA}" srcOrd="12" destOrd="0" presId="urn:microsoft.com/office/officeart/2005/8/layout/process5"/>
    <dgm:cxn modelId="{9DD9FC1E-00F5-4F8A-BA46-C9AF3469911B}" type="presParOf" srcId="{CFD9E5D9-82FB-4301-9177-D69FE502FC43}" destId="{E8145C8D-A20E-4F54-BA2F-682F60ECC609}" srcOrd="13" destOrd="0" presId="urn:microsoft.com/office/officeart/2005/8/layout/process5"/>
    <dgm:cxn modelId="{EAAF4AA3-7593-4241-A59A-5EA5A6BDB8A8}" type="presParOf" srcId="{E8145C8D-A20E-4F54-BA2F-682F60ECC609}" destId="{03E41D5C-ED34-4ABC-8F61-3EB5B0D611AE}" srcOrd="0" destOrd="0" presId="urn:microsoft.com/office/officeart/2005/8/layout/process5"/>
    <dgm:cxn modelId="{C1B866F7-76DA-41C6-9C5B-D04F99133417}" type="presParOf" srcId="{CFD9E5D9-82FB-4301-9177-D69FE502FC43}" destId="{328BCDF4-D5A6-4E04-949E-336CAE7D03A4}" srcOrd="14" destOrd="0" presId="urn:microsoft.com/office/officeart/2005/8/layout/process5"/>
    <dgm:cxn modelId="{4F1669A8-69C8-4423-8510-F597ABA9A65C}" type="presParOf" srcId="{CFD9E5D9-82FB-4301-9177-D69FE502FC43}" destId="{3579CE33-0AEF-4AC4-B24D-9E9ACD90D542}" srcOrd="15" destOrd="0" presId="urn:microsoft.com/office/officeart/2005/8/layout/process5"/>
    <dgm:cxn modelId="{8D648180-4729-4304-A4F3-0181751FE1E6}" type="presParOf" srcId="{3579CE33-0AEF-4AC4-B24D-9E9ACD90D542}" destId="{A154A632-FE95-460B-A1FD-BAC4E952A611}" srcOrd="0" destOrd="0" presId="urn:microsoft.com/office/officeart/2005/8/layout/process5"/>
    <dgm:cxn modelId="{3AE220E5-C8C4-4885-A57C-AD16AFC57B3F}" type="presParOf" srcId="{CFD9E5D9-82FB-4301-9177-D69FE502FC43}" destId="{331F44D2-F506-476F-BE96-88E210F8EEEC}" srcOrd="16" destOrd="0" presId="urn:microsoft.com/office/officeart/2005/8/layout/process5"/>
    <dgm:cxn modelId="{B8720000-6BCA-4AAA-8966-AB81C26A1C6B}" type="presParOf" srcId="{CFD9E5D9-82FB-4301-9177-D69FE502FC43}" destId="{068C55BF-0117-4E0E-BC43-0DC5F9A2C0DD}" srcOrd="17" destOrd="0" presId="urn:microsoft.com/office/officeart/2005/8/layout/process5"/>
    <dgm:cxn modelId="{479F824A-6A62-4286-994D-2A6D6AE5D07E}" type="presParOf" srcId="{068C55BF-0117-4E0E-BC43-0DC5F9A2C0DD}" destId="{3729E7EC-66B5-4FAC-826F-9F487A015F9C}" srcOrd="0" destOrd="0" presId="urn:microsoft.com/office/officeart/2005/8/layout/process5"/>
    <dgm:cxn modelId="{9797B996-F4B8-40B7-A644-73EE32076CFE}" type="presParOf" srcId="{CFD9E5D9-82FB-4301-9177-D69FE502FC43}" destId="{DEFC7B55-6743-46DA-8ED5-23E542FE334B}" srcOrd="18" destOrd="0" presId="urn:microsoft.com/office/officeart/2005/8/layout/process5"/>
    <dgm:cxn modelId="{E4D91CDC-CB02-4555-B0F2-E33D927160A8}" type="presParOf" srcId="{CFD9E5D9-82FB-4301-9177-D69FE502FC43}" destId="{EBECFE1D-1207-4DEB-A4D1-6D1FD436580B}" srcOrd="19" destOrd="0" presId="urn:microsoft.com/office/officeart/2005/8/layout/process5"/>
    <dgm:cxn modelId="{3B53D559-CD03-4C20-9106-3CC2CE0AFBFD}" type="presParOf" srcId="{EBECFE1D-1207-4DEB-A4D1-6D1FD436580B}" destId="{43934C49-CB5E-4328-8151-B075340208A2}" srcOrd="0" destOrd="0" presId="urn:microsoft.com/office/officeart/2005/8/layout/process5"/>
    <dgm:cxn modelId="{B1B7283D-ED72-477A-8389-448AE585CE9D}" type="presParOf" srcId="{CFD9E5D9-82FB-4301-9177-D69FE502FC43}" destId="{5DFA5C58-44B9-4C8C-98B5-72514FC590A7}" srcOrd="20" destOrd="0" presId="urn:microsoft.com/office/officeart/2005/8/layout/process5"/>
    <dgm:cxn modelId="{CB16C76E-84E9-4822-96DA-82A20B605B79}" type="presParOf" srcId="{CFD9E5D9-82FB-4301-9177-D69FE502FC43}" destId="{67A5C443-A176-4656-ACCE-F1E66D5F9566}" srcOrd="21" destOrd="0" presId="urn:microsoft.com/office/officeart/2005/8/layout/process5"/>
    <dgm:cxn modelId="{1F75D66A-9B07-452C-82A8-57E12DF26A99}" type="presParOf" srcId="{67A5C443-A176-4656-ACCE-F1E66D5F9566}" destId="{580CAE2C-06DF-4E2A-ACFB-B6B140124571}" srcOrd="0" destOrd="0" presId="urn:microsoft.com/office/officeart/2005/8/layout/process5"/>
    <dgm:cxn modelId="{260792AD-88C8-45F9-9143-C895B1505C36}" type="presParOf" srcId="{CFD9E5D9-82FB-4301-9177-D69FE502FC43}" destId="{0E624B02-6810-460B-894E-0F247E1587A1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FA557-8E7C-4638-88A8-F85B3ACB66A8}">
      <dsp:nvSpPr>
        <dsp:cNvPr id="0" name=""/>
        <dsp:cNvSpPr/>
      </dsp:nvSpPr>
      <dsp:spPr>
        <a:xfrm>
          <a:off x="548800" y="3345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Founded in 1991 </a:t>
          </a:r>
          <a:endParaRPr lang="el-GR" sz="1900" kern="1200" dirty="0"/>
        </a:p>
      </dsp:txBody>
      <dsp:txXfrm>
        <a:off x="583189" y="37734"/>
        <a:ext cx="1888076" cy="1105334"/>
      </dsp:txXfrm>
    </dsp:sp>
    <dsp:sp modelId="{FAC08BF3-7240-4B35-A6A0-C32B9BF4F216}">
      <dsp:nvSpPr>
        <dsp:cNvPr id="0" name=""/>
        <dsp:cNvSpPr/>
      </dsp:nvSpPr>
      <dsp:spPr>
        <a:xfrm>
          <a:off x="2677858" y="347751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2677858" y="444811"/>
        <a:ext cx="290397" cy="291180"/>
      </dsp:txXfrm>
    </dsp:sp>
    <dsp:sp modelId="{EE7DE8BB-F6A5-48B1-B97F-C681DB3C9E79}">
      <dsp:nvSpPr>
        <dsp:cNvPr id="0" name=""/>
        <dsp:cNvSpPr/>
      </dsp:nvSpPr>
      <dsp:spPr>
        <a:xfrm>
          <a:off x="3288397" y="3345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1994 ISO-</a:t>
          </a:r>
          <a:r>
            <a:rPr lang="el-GR" sz="1900" kern="1200" dirty="0"/>
            <a:t>9001</a:t>
          </a:r>
        </a:p>
      </dsp:txBody>
      <dsp:txXfrm>
        <a:off x="3322786" y="37734"/>
        <a:ext cx="1888076" cy="1105334"/>
      </dsp:txXfrm>
    </dsp:sp>
    <dsp:sp modelId="{279D7918-D68F-46B4-ADE8-61E8D5EE8F78}">
      <dsp:nvSpPr>
        <dsp:cNvPr id="0" name=""/>
        <dsp:cNvSpPr/>
      </dsp:nvSpPr>
      <dsp:spPr>
        <a:xfrm>
          <a:off x="5417455" y="347751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5417455" y="444811"/>
        <a:ext cx="290397" cy="291180"/>
      </dsp:txXfrm>
    </dsp:sp>
    <dsp:sp modelId="{E8192C5A-46EE-465F-AAD1-5420ED19E54A}">
      <dsp:nvSpPr>
        <dsp:cNvPr id="0" name=""/>
        <dsp:cNvSpPr/>
      </dsp:nvSpPr>
      <dsp:spPr>
        <a:xfrm>
          <a:off x="6027993" y="3345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1996 IATA DG certified</a:t>
          </a:r>
          <a:endParaRPr lang="el-GR" sz="1900" kern="1200" dirty="0"/>
        </a:p>
      </dsp:txBody>
      <dsp:txXfrm>
        <a:off x="6062382" y="37734"/>
        <a:ext cx="1888076" cy="1105334"/>
      </dsp:txXfrm>
    </dsp:sp>
    <dsp:sp modelId="{DD6BFC27-C6DD-480D-82AE-E98FCEF09897}">
      <dsp:nvSpPr>
        <dsp:cNvPr id="0" name=""/>
        <dsp:cNvSpPr/>
      </dsp:nvSpPr>
      <dsp:spPr>
        <a:xfrm>
          <a:off x="8157052" y="347751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8157052" y="444811"/>
        <a:ext cx="290397" cy="291180"/>
      </dsp:txXfrm>
    </dsp:sp>
    <dsp:sp modelId="{8C96DEBE-7683-4354-BA0F-F142FD8A2F77}">
      <dsp:nvSpPr>
        <dsp:cNvPr id="0" name=""/>
        <dsp:cNvSpPr/>
      </dsp:nvSpPr>
      <dsp:spPr>
        <a:xfrm>
          <a:off x="8767590" y="3345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2004 Cyprus Branch Office</a:t>
          </a:r>
          <a:endParaRPr lang="el-GR" sz="1900" kern="1200" dirty="0"/>
        </a:p>
      </dsp:txBody>
      <dsp:txXfrm>
        <a:off x="8801979" y="37734"/>
        <a:ext cx="1888076" cy="1105334"/>
      </dsp:txXfrm>
    </dsp:sp>
    <dsp:sp modelId="{194E5150-B7BC-4DAE-B2D1-34EE602E758C}">
      <dsp:nvSpPr>
        <dsp:cNvPr id="0" name=""/>
        <dsp:cNvSpPr/>
      </dsp:nvSpPr>
      <dsp:spPr>
        <a:xfrm rot="5400000">
          <a:off x="9538591" y="1314437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-5400000">
        <a:off x="9600428" y="1349660"/>
        <a:ext cx="291180" cy="290397"/>
      </dsp:txXfrm>
    </dsp:sp>
    <dsp:sp modelId="{2F2F407E-ED2F-4E65-8E5F-ACAEACF0582D}">
      <dsp:nvSpPr>
        <dsp:cNvPr id="0" name=""/>
        <dsp:cNvSpPr/>
      </dsp:nvSpPr>
      <dsp:spPr>
        <a:xfrm>
          <a:off x="8767590" y="1960200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2005 ISO-14001</a:t>
          </a:r>
          <a:endParaRPr lang="el-GR" sz="1900" kern="1200" dirty="0"/>
        </a:p>
      </dsp:txBody>
      <dsp:txXfrm>
        <a:off x="8801979" y="1994589"/>
        <a:ext cx="1888076" cy="1105334"/>
      </dsp:txXfrm>
    </dsp:sp>
    <dsp:sp modelId="{553CFDA2-FB22-4FC5-9565-74B1524D2814}">
      <dsp:nvSpPr>
        <dsp:cNvPr id="0" name=""/>
        <dsp:cNvSpPr/>
      </dsp:nvSpPr>
      <dsp:spPr>
        <a:xfrm rot="10800000">
          <a:off x="8180534" y="2304606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8304990" y="2401666"/>
        <a:ext cx="290397" cy="291180"/>
      </dsp:txXfrm>
    </dsp:sp>
    <dsp:sp modelId="{F5D7AF98-EE2F-46B0-804C-91F3E98E0B4E}">
      <dsp:nvSpPr>
        <dsp:cNvPr id="0" name=""/>
        <dsp:cNvSpPr/>
      </dsp:nvSpPr>
      <dsp:spPr>
        <a:xfrm>
          <a:off x="6027993" y="1960200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2010 Ethical business conduct certification</a:t>
          </a:r>
          <a:endParaRPr lang="el-GR" sz="1900" kern="1200" dirty="0"/>
        </a:p>
      </dsp:txBody>
      <dsp:txXfrm>
        <a:off x="6062382" y="1994589"/>
        <a:ext cx="1888076" cy="1105334"/>
      </dsp:txXfrm>
    </dsp:sp>
    <dsp:sp modelId="{F308F0B7-BA5D-4515-9892-84BCDC63AE5E}">
      <dsp:nvSpPr>
        <dsp:cNvPr id="0" name=""/>
        <dsp:cNvSpPr/>
      </dsp:nvSpPr>
      <dsp:spPr>
        <a:xfrm rot="10800000">
          <a:off x="5440937" y="2304606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5565393" y="2401666"/>
        <a:ext cx="290397" cy="291180"/>
      </dsp:txXfrm>
    </dsp:sp>
    <dsp:sp modelId="{946534DE-1F06-471B-9897-2E4587F2D4BA}">
      <dsp:nvSpPr>
        <dsp:cNvPr id="0" name=""/>
        <dsp:cNvSpPr/>
      </dsp:nvSpPr>
      <dsp:spPr>
        <a:xfrm>
          <a:off x="3288397" y="1960200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2013 AEO certified</a:t>
          </a:r>
          <a:endParaRPr lang="el-GR" sz="1900" kern="1200" dirty="0"/>
        </a:p>
      </dsp:txBody>
      <dsp:txXfrm>
        <a:off x="3322786" y="1994589"/>
        <a:ext cx="1888076" cy="1105334"/>
      </dsp:txXfrm>
    </dsp:sp>
    <dsp:sp modelId="{E8145C8D-A20E-4F54-BA2F-682F60ECC609}">
      <dsp:nvSpPr>
        <dsp:cNvPr id="0" name=""/>
        <dsp:cNvSpPr/>
      </dsp:nvSpPr>
      <dsp:spPr>
        <a:xfrm rot="10800000">
          <a:off x="2701340" y="2304606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2825796" y="2401666"/>
        <a:ext cx="290397" cy="291180"/>
      </dsp:txXfrm>
    </dsp:sp>
    <dsp:sp modelId="{328BCDF4-D5A6-4E04-949E-336CAE7D03A4}">
      <dsp:nvSpPr>
        <dsp:cNvPr id="0" name=""/>
        <dsp:cNvSpPr/>
      </dsp:nvSpPr>
      <dsp:spPr>
        <a:xfrm>
          <a:off x="548800" y="1960200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2013 North Macedonia Branch office</a:t>
          </a:r>
          <a:endParaRPr lang="el-GR" sz="1900" kern="1200" dirty="0"/>
        </a:p>
      </dsp:txBody>
      <dsp:txXfrm>
        <a:off x="583189" y="1994589"/>
        <a:ext cx="1888076" cy="1105334"/>
      </dsp:txXfrm>
    </dsp:sp>
    <dsp:sp modelId="{3579CE33-0AEF-4AC4-B24D-9E9ACD90D542}">
      <dsp:nvSpPr>
        <dsp:cNvPr id="0" name=""/>
        <dsp:cNvSpPr/>
      </dsp:nvSpPr>
      <dsp:spPr>
        <a:xfrm rot="5400000">
          <a:off x="1319800" y="3271292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-5400000">
        <a:off x="1381637" y="3306515"/>
        <a:ext cx="291180" cy="290397"/>
      </dsp:txXfrm>
    </dsp:sp>
    <dsp:sp modelId="{331F44D2-F506-476F-BE96-88E210F8EEEC}">
      <dsp:nvSpPr>
        <dsp:cNvPr id="0" name=""/>
        <dsp:cNvSpPr/>
      </dsp:nvSpPr>
      <dsp:spPr>
        <a:xfrm>
          <a:off x="548800" y="3917054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2014 Bulgaria Branch office</a:t>
          </a:r>
          <a:endParaRPr lang="el-GR" sz="1900" kern="1200" dirty="0"/>
        </a:p>
      </dsp:txBody>
      <dsp:txXfrm>
        <a:off x="583189" y="3951443"/>
        <a:ext cx="1888076" cy="1105334"/>
      </dsp:txXfrm>
    </dsp:sp>
    <dsp:sp modelId="{068C55BF-0117-4E0E-BC43-0DC5F9A2C0DD}">
      <dsp:nvSpPr>
        <dsp:cNvPr id="0" name=""/>
        <dsp:cNvSpPr/>
      </dsp:nvSpPr>
      <dsp:spPr>
        <a:xfrm>
          <a:off x="2677858" y="4261461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2677858" y="4358521"/>
        <a:ext cx="290397" cy="291180"/>
      </dsp:txXfrm>
    </dsp:sp>
    <dsp:sp modelId="{DEFC7B55-6743-46DA-8ED5-23E542FE334B}">
      <dsp:nvSpPr>
        <dsp:cNvPr id="0" name=""/>
        <dsp:cNvSpPr/>
      </dsp:nvSpPr>
      <dsp:spPr>
        <a:xfrm>
          <a:off x="3288397" y="3917054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2016 Albania &amp; Kosovo branches</a:t>
          </a:r>
          <a:endParaRPr lang="el-GR" sz="1900" kern="1200" dirty="0"/>
        </a:p>
      </dsp:txBody>
      <dsp:txXfrm>
        <a:off x="3322786" y="3951443"/>
        <a:ext cx="1888076" cy="1105334"/>
      </dsp:txXfrm>
    </dsp:sp>
    <dsp:sp modelId="{EBECFE1D-1207-4DEB-A4D1-6D1FD436580B}">
      <dsp:nvSpPr>
        <dsp:cNvPr id="0" name=""/>
        <dsp:cNvSpPr/>
      </dsp:nvSpPr>
      <dsp:spPr>
        <a:xfrm>
          <a:off x="5417455" y="4261461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5417455" y="4358521"/>
        <a:ext cx="290397" cy="291180"/>
      </dsp:txXfrm>
    </dsp:sp>
    <dsp:sp modelId="{5DFA5C58-44B9-4C8C-98B5-72514FC590A7}">
      <dsp:nvSpPr>
        <dsp:cNvPr id="0" name=""/>
        <dsp:cNvSpPr/>
      </dsp:nvSpPr>
      <dsp:spPr>
        <a:xfrm>
          <a:off x="6027993" y="3917054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2017 Doing business with U.S. Government</a:t>
          </a:r>
          <a:endParaRPr lang="el-GR" sz="1900" kern="1200" dirty="0"/>
        </a:p>
      </dsp:txBody>
      <dsp:txXfrm>
        <a:off x="6062382" y="3951443"/>
        <a:ext cx="1888076" cy="1105334"/>
      </dsp:txXfrm>
    </dsp:sp>
    <dsp:sp modelId="{67A5C443-A176-4656-ACCE-F1E66D5F9566}">
      <dsp:nvSpPr>
        <dsp:cNvPr id="0" name=""/>
        <dsp:cNvSpPr/>
      </dsp:nvSpPr>
      <dsp:spPr>
        <a:xfrm>
          <a:off x="8157052" y="4261461"/>
          <a:ext cx="414853" cy="48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8157052" y="4358521"/>
        <a:ext cx="290397" cy="291180"/>
      </dsp:txXfrm>
    </dsp:sp>
    <dsp:sp modelId="{0E624B02-6810-460B-894E-0F247E1587A1}">
      <dsp:nvSpPr>
        <dsp:cNvPr id="0" name=""/>
        <dsp:cNvSpPr/>
      </dsp:nvSpPr>
      <dsp:spPr>
        <a:xfrm>
          <a:off x="8767590" y="3917054"/>
          <a:ext cx="1956854" cy="1174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2017 GDP – Good Distribution Practices</a:t>
          </a:r>
          <a:endParaRPr lang="el-GR" sz="1900" kern="1200" dirty="0"/>
        </a:p>
      </dsp:txBody>
      <dsp:txXfrm>
        <a:off x="8801979" y="3951443"/>
        <a:ext cx="1888076" cy="1105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9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9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0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6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1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2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6B773-8C6C-48C0-AB3A-307FBB02B07B}" type="datetimeFigureOut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13/05/2021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AED6-A25A-4EED-B743-210D98C7A8AD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56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mailto:g.karayannis@phoenixglobalgroup.com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" y="0"/>
            <a:ext cx="6648629" cy="4691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089" y="3883509"/>
            <a:ext cx="591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ROADFREIGHT DIVISION</a:t>
            </a:r>
          </a:p>
          <a:p>
            <a:pPr algn="ctr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l-GR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1448" y="926756"/>
            <a:ext cx="353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By George </a:t>
            </a:r>
            <a:r>
              <a:rPr lang="en-US" sz="2400" dirty="0" err="1">
                <a:solidFill>
                  <a:prstClr val="white"/>
                </a:solidFill>
              </a:rPr>
              <a:t>Karayannis</a:t>
            </a:r>
            <a:endParaRPr lang="el-GR" sz="2400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125" y="1491461"/>
            <a:ext cx="2634938" cy="356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9125" y="5053061"/>
            <a:ext cx="3216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Business Development Director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BSc Logistics</a:t>
            </a:r>
          </a:p>
          <a:p>
            <a:r>
              <a:rPr lang="en-US" dirty="0">
                <a:solidFill>
                  <a:prstClr val="white"/>
                </a:solidFill>
              </a:rPr>
              <a:t>MSc International Business</a:t>
            </a:r>
          </a:p>
          <a:p>
            <a:r>
              <a:rPr lang="en-US" dirty="0">
                <a:solidFill>
                  <a:prstClr val="white"/>
                </a:solidFill>
              </a:rPr>
              <a:t>14 years in the Industry</a:t>
            </a: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99" y="6349525"/>
            <a:ext cx="519469" cy="326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615" y="6349525"/>
            <a:ext cx="738096" cy="326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711" y="6349525"/>
            <a:ext cx="739743" cy="3267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740" y="6349525"/>
            <a:ext cx="769810" cy="3267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0585" y="6349526"/>
            <a:ext cx="637103" cy="3267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7688" y="6349525"/>
            <a:ext cx="369662" cy="3267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894" y="6359470"/>
            <a:ext cx="666594" cy="316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9125" y="5330059"/>
            <a:ext cx="363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hlinkClick r:id="rId11"/>
              </a:rPr>
              <a:t>g.karayannis@phoenixglobalgroup.com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endParaRPr lang="el-GR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2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PHOENIX HISTORY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2514" y="1554480"/>
          <a:ext cx="11273246" cy="509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4" y="-1623"/>
            <a:ext cx="2224496" cy="15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668" y="1460977"/>
            <a:ext cx="2704323" cy="713056"/>
          </a:xfrm>
        </p:spPr>
        <p:txBody>
          <a:bodyPr>
            <a:normAutofit/>
          </a:bodyPr>
          <a:lstStyle/>
          <a:p>
            <a:r>
              <a:rPr lang="en-US" dirty="0"/>
              <a:t>COVERAGE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331"/>
            <a:ext cx="9065937" cy="684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26" y="4151817"/>
            <a:ext cx="454004" cy="351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84" y="821093"/>
            <a:ext cx="464884" cy="36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30" y="1334277"/>
            <a:ext cx="351207" cy="272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07" y="1653670"/>
            <a:ext cx="323375" cy="250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82" y="920815"/>
            <a:ext cx="258155" cy="199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758" y="6428790"/>
            <a:ext cx="384477" cy="297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4" y="-1623"/>
            <a:ext cx="2224496" cy="1556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99983" y="2149019"/>
            <a:ext cx="23046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HQ: PIRAEUS, GREECE</a:t>
            </a:r>
          </a:p>
          <a:p>
            <a:endParaRPr lang="en-US" sz="10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Branch offices:</a:t>
            </a:r>
          </a:p>
          <a:p>
            <a:endParaRPr lang="en-US" sz="10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GREECE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THESSALONIKI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ATH Airport</a:t>
            </a:r>
          </a:p>
          <a:p>
            <a:endParaRPr lang="en-US" sz="10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NORTH MACEDONIA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SKOPJE</a:t>
            </a:r>
          </a:p>
          <a:p>
            <a:endParaRPr lang="en-US" sz="10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KOSOVO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PRISTINA</a:t>
            </a:r>
          </a:p>
          <a:p>
            <a:endParaRPr lang="en-US" sz="10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ALBANIA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DURRES</a:t>
            </a:r>
          </a:p>
          <a:p>
            <a:endParaRPr lang="en-US" sz="10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BULGARIA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SOFIA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CYPRUS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LIMASSOL</a:t>
            </a:r>
            <a:endParaRPr lang="el-GR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8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PHOENIX ROADFREIGHT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85" y="1817387"/>
            <a:ext cx="5941541" cy="4692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Service overview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PHOENIX subcontracts dedicated and flexible W/H near Antwerp</a:t>
            </a:r>
          </a:p>
          <a:p>
            <a:endParaRPr lang="en-US" dirty="0"/>
          </a:p>
          <a:p>
            <a:r>
              <a:rPr lang="en-US" dirty="0"/>
              <a:t>Weekly collections from Benelux, Northern France &amp; West Germany &amp;Weekly LTL console truck departures</a:t>
            </a:r>
          </a:p>
          <a:p>
            <a:endParaRPr lang="en-US" dirty="0"/>
          </a:p>
          <a:p>
            <a:r>
              <a:rPr lang="en-US" dirty="0"/>
              <a:t>Weekly departures from Hamburg </a:t>
            </a:r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427" y="1615090"/>
            <a:ext cx="6046573" cy="5242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4" y="-1623"/>
            <a:ext cx="2224496" cy="1556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011" y="2057436"/>
            <a:ext cx="746997" cy="489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2736" y="5934670"/>
            <a:ext cx="5040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Weekly Departures every Thursday &amp; Friday</a:t>
            </a:r>
          </a:p>
          <a:p>
            <a:r>
              <a:rPr lang="en-US" b="1" dirty="0">
                <a:solidFill>
                  <a:schemeClr val="bg1"/>
                </a:solidFill>
              </a:rPr>
              <a:t>Arrivals in Greece Tuesday and Wednesday</a:t>
            </a:r>
          </a:p>
          <a:p>
            <a:r>
              <a:rPr lang="en-US" b="1" dirty="0">
                <a:solidFill>
                  <a:schemeClr val="bg1"/>
                </a:solidFill>
              </a:rPr>
              <a:t>Weekend and Monday departures upon request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2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PHOENIX Core Road service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65" y="192629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Depending on cargo location no collection is required since operations can organize for international LTL truck to pick up directly</a:t>
            </a:r>
          </a:p>
          <a:p>
            <a:endParaRPr lang="en-US" dirty="0"/>
          </a:p>
          <a:p>
            <a:r>
              <a:rPr lang="en-US" dirty="0"/>
              <a:t>Extremely competitive rates as this service is ongoing since 1991, combined with great quality and intellectual capital over the years.</a:t>
            </a:r>
          </a:p>
          <a:p>
            <a:endParaRPr lang="en-US" dirty="0"/>
          </a:p>
          <a:p>
            <a:r>
              <a:rPr lang="en-US" dirty="0"/>
              <a:t>LTL and FTL competitive advantage</a:t>
            </a:r>
          </a:p>
          <a:p>
            <a:endParaRPr lang="en-US" dirty="0"/>
          </a:p>
          <a:p>
            <a:r>
              <a:rPr lang="en-US" dirty="0"/>
              <a:t>Weekly temp controlled truck with dual temp compartments</a:t>
            </a:r>
          </a:p>
          <a:p>
            <a:endParaRPr lang="en-US" dirty="0"/>
          </a:p>
          <a:p>
            <a:r>
              <a:rPr lang="en-US" dirty="0"/>
              <a:t>ADR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4" y="-1623"/>
            <a:ext cx="2224496" cy="15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5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service explained…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9932"/>
          </a:xfrm>
        </p:spPr>
        <p:txBody>
          <a:bodyPr>
            <a:normAutofit fontScale="92500"/>
          </a:bodyPr>
          <a:lstStyle/>
          <a:p>
            <a:r>
              <a:rPr lang="en-US" dirty="0"/>
              <a:t>PHOENIX is GDP certified and moves PHARMA cargo with dual temp trucks</a:t>
            </a:r>
          </a:p>
          <a:p>
            <a:endParaRPr lang="en-US" dirty="0"/>
          </a:p>
          <a:p>
            <a:r>
              <a:rPr lang="en-US" dirty="0"/>
              <a:t>PHOENIX is ISO:14001 and moves Chemicals (also in drums) ADR</a:t>
            </a:r>
          </a:p>
          <a:p>
            <a:endParaRPr lang="en-US" dirty="0"/>
          </a:p>
          <a:p>
            <a:r>
              <a:rPr lang="en-US" dirty="0"/>
              <a:t>PHOENIX moves High valued goods (especially from Hamburg)</a:t>
            </a:r>
          </a:p>
          <a:p>
            <a:endParaRPr lang="en-US" dirty="0"/>
          </a:p>
          <a:p>
            <a:r>
              <a:rPr lang="en-US" dirty="0"/>
              <a:t>PHOENIX uses EU trucks and Drivers to assure quality standards</a:t>
            </a:r>
          </a:p>
          <a:p>
            <a:endParaRPr lang="en-US" dirty="0"/>
          </a:p>
          <a:p>
            <a:r>
              <a:rPr lang="en-US" dirty="0"/>
              <a:t>PHOENIX  uses routing via Italy to Greece for cargo security and reliability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4" y="-1623"/>
            <a:ext cx="2224496" cy="15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of Europe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PHOENIX carries its knowledge for the rest of the European region providing a competitive service on an AD-HOC basis</a:t>
            </a:r>
          </a:p>
          <a:p>
            <a:endParaRPr lang="en-US" dirty="0"/>
          </a:p>
          <a:p>
            <a:r>
              <a:rPr lang="en-US" dirty="0"/>
              <a:t>Capability to secure rate and truck service availability in order to set up more regular routings in other areas (as previously done with Paris FR, </a:t>
            </a:r>
            <a:r>
              <a:rPr lang="en-US" dirty="0" err="1"/>
              <a:t>Mikulov</a:t>
            </a:r>
            <a:r>
              <a:rPr lang="en-US" dirty="0"/>
              <a:t> CZ &amp; London GB)</a:t>
            </a:r>
          </a:p>
          <a:p>
            <a:endParaRPr lang="en-US" dirty="0"/>
          </a:p>
          <a:p>
            <a:r>
              <a:rPr lang="en-US" dirty="0"/>
              <a:t>Road transport between Greece to and from the Balkans is a daily standard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4" y="-1623"/>
            <a:ext cx="2224496" cy="15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Commodity &amp; Industry strengths 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4645"/>
          </a:xfrm>
        </p:spPr>
        <p:txBody>
          <a:bodyPr/>
          <a:lstStyle/>
          <a:p>
            <a:r>
              <a:rPr lang="en-US" dirty="0"/>
              <a:t>Time Critical</a:t>
            </a:r>
          </a:p>
          <a:p>
            <a:r>
              <a:rPr lang="en-US" dirty="0"/>
              <a:t>Perishables &amp; reefer</a:t>
            </a:r>
          </a:p>
          <a:p>
            <a:r>
              <a:rPr lang="en-US" dirty="0"/>
              <a:t>PHARMA</a:t>
            </a:r>
          </a:p>
          <a:p>
            <a:r>
              <a:rPr lang="en-US" dirty="0"/>
              <a:t>CHEMICALS </a:t>
            </a:r>
          </a:p>
          <a:p>
            <a:r>
              <a:rPr lang="en-US" dirty="0"/>
              <a:t>ADR</a:t>
            </a:r>
          </a:p>
          <a:p>
            <a:r>
              <a:rPr lang="en-US" dirty="0"/>
              <a:t>Exhibitions</a:t>
            </a:r>
          </a:p>
          <a:p>
            <a:r>
              <a:rPr lang="en-US" dirty="0"/>
              <a:t>High Value goods</a:t>
            </a:r>
          </a:p>
          <a:p>
            <a:r>
              <a:rPr lang="en-US" dirty="0"/>
              <a:t>Own fleet of ISO tank containers for </a:t>
            </a:r>
            <a:r>
              <a:rPr lang="en-US" dirty="0" err="1"/>
              <a:t>inta</a:t>
            </a:r>
            <a:r>
              <a:rPr lang="en-US" dirty="0"/>
              <a:t> European sea traffic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4" y="-1623"/>
            <a:ext cx="2224496" cy="15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2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PHOENIX is an expert in setting up and maintaining trade lanes</a:t>
            </a:r>
          </a:p>
          <a:p>
            <a:endParaRPr lang="en-US" dirty="0"/>
          </a:p>
          <a:p>
            <a:r>
              <a:rPr lang="en-US" dirty="0"/>
              <a:t>Very strong Core market</a:t>
            </a:r>
          </a:p>
          <a:p>
            <a:endParaRPr lang="en-US" dirty="0"/>
          </a:p>
          <a:p>
            <a:r>
              <a:rPr lang="en-US" dirty="0"/>
              <a:t>Cooperation opportunities based on PHOENIX service </a:t>
            </a:r>
          </a:p>
          <a:p>
            <a:endParaRPr lang="en-US" dirty="0"/>
          </a:p>
          <a:p>
            <a:r>
              <a:rPr lang="en-US" dirty="0"/>
              <a:t>Cooperation opportunities in using added value services and external expertise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04" y="-1623"/>
            <a:ext cx="2224496" cy="15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969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411</Words>
  <Application>Microsoft Office PowerPoint</Application>
  <PresentationFormat>Ευρεία οθόνη</PresentationFormat>
  <Paragraphs>99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Παρουσίαση του PowerPoint</vt:lpstr>
      <vt:lpstr>PHOENIX HISTORY</vt:lpstr>
      <vt:lpstr>COVERAGE</vt:lpstr>
      <vt:lpstr>PHOENIX ROADFREIGHT  ADVANTAGE</vt:lpstr>
      <vt:lpstr>About PHOENIX Core Road service</vt:lpstr>
      <vt:lpstr>Core service explained…</vt:lpstr>
      <vt:lpstr>Rest of Europe</vt:lpstr>
      <vt:lpstr>Commodity &amp; Industry strengths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g.karayannis</dc:creator>
  <cp:lastModifiedBy>George Karayannis</cp:lastModifiedBy>
  <cp:revision>14</cp:revision>
  <cp:lastPrinted>2019-04-25T13:43:17Z</cp:lastPrinted>
  <dcterms:created xsi:type="dcterms:W3CDTF">2019-04-24T19:30:04Z</dcterms:created>
  <dcterms:modified xsi:type="dcterms:W3CDTF">2021-05-13T15:33:56Z</dcterms:modified>
</cp:coreProperties>
</file>