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Lovikta Logistics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Freight Forwarding &amp; Logistics Service Profile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Focus &amp; Specialties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Air Freight (time-critical shipments)</a:t>
            </a:r>
          </a:p>
          <a:p>
            <a:r>
              <a:t>• Sea Freight (FCL &amp; LCL)</a:t>
            </a:r>
          </a:p>
          <a:p>
            <a:r>
              <a:t>• Consolidation services</a:t>
            </a:r>
          </a:p>
          <a:p>
            <a:r>
              <a:t>• Customs clearance</a:t>
            </a:r>
          </a:p>
          <a:p>
            <a:r>
              <a:t>• Door-to-door solutions</a:t>
            </a:r>
          </a:p>
          <a:p>
            <a:r>
              <a:t>• Garments &amp; textile handling</a:t>
            </a:r>
          </a:p>
          <a:p>
            <a:r>
              <a:t>• Project &amp; oversized cargo</a:t>
            </a:r>
          </a:p>
          <a:p>
            <a:r>
              <a:t>• Strong global coordination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Garments and textiles</a:t>
            </a:r>
          </a:p>
          <a:p>
            <a:r>
              <a:t>• Fabric rolls &amp; raw materials</a:t>
            </a:r>
          </a:p>
          <a:p>
            <a:r>
              <a:t>• General cargo</a:t>
            </a:r>
          </a:p>
          <a:p>
            <a:r>
              <a:t>• Machinery &amp; spare parts</a:t>
            </a:r>
          </a:p>
          <a:p>
            <a:r>
              <a:t>• Consumer goods</a:t>
            </a:r>
          </a:p>
          <a:p>
            <a:r>
              <a:t>• Consolidated shipments</a:t>
            </a:r>
          </a:p>
          <a:p>
            <a:r>
              <a:t>• Urgent &amp; high-value cargo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Geographical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Asia: China, India, Bangladesh, Vietnam</a:t>
            </a:r>
          </a:p>
          <a:p>
            <a:r>
              <a:t>• Middle East: UAE, Qatar, Saudi Arabia</a:t>
            </a:r>
          </a:p>
          <a:p>
            <a:r>
              <a:t>• Europe: Germany, UK, Italy, Netherlands</a:t>
            </a:r>
          </a:p>
          <a:p>
            <a:r>
              <a:t>• USA &amp; Canada</a:t>
            </a:r>
          </a:p>
          <a:p>
            <a:r>
              <a:t>• Sri Lanka (Home base)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Specializations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0960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Details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Core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Air &amp; Sea Freight, Consolidation, Door Delivery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Specialties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Garments, urgent shipments, fabric rolls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Cargo 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General cargo, machinery, consumer goods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Value Added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Customs clearance, tracking, coordination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Regions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Asia, Middle East, Europe, USA, Canada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